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7D8E-7B4F-4B8E-B664-FE35E33D7D6F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F848-3E4B-4E72-8E99-5248A09E65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7D8E-7B4F-4B8E-B664-FE35E33D7D6F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F848-3E4B-4E72-8E99-5248A09E6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7D8E-7B4F-4B8E-B664-FE35E33D7D6F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F848-3E4B-4E72-8E99-5248A09E6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7D8E-7B4F-4B8E-B664-FE35E33D7D6F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F848-3E4B-4E72-8E99-5248A09E6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7D8E-7B4F-4B8E-B664-FE35E33D7D6F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8C8F848-3E4B-4E72-8E99-5248A09E6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7D8E-7B4F-4B8E-B664-FE35E33D7D6F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F848-3E4B-4E72-8E99-5248A09E6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7D8E-7B4F-4B8E-B664-FE35E33D7D6F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F848-3E4B-4E72-8E99-5248A09E6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7D8E-7B4F-4B8E-B664-FE35E33D7D6F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F848-3E4B-4E72-8E99-5248A09E6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7D8E-7B4F-4B8E-B664-FE35E33D7D6F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F848-3E4B-4E72-8E99-5248A09E6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7D8E-7B4F-4B8E-B664-FE35E33D7D6F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F848-3E4B-4E72-8E99-5248A09E6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7D8E-7B4F-4B8E-B664-FE35E33D7D6F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F848-3E4B-4E72-8E99-5248A09E6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C27D8E-7B4F-4B8E-B664-FE35E33D7D6F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C8F848-3E4B-4E72-8E99-5248A09E6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Enhance your self -esteem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way we feel about ourselves has a huge affect on the way we treat ourselves, and others and on the kinds of choices we make.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Spend time with people who like you and care about you</a:t>
            </a:r>
          </a:p>
          <a:p>
            <a:r>
              <a:rPr lang="en-US" dirty="0" smtClean="0"/>
              <a:t>Ignore (and stay away from) people who put you down or treat you badly</a:t>
            </a:r>
          </a:p>
          <a:p>
            <a:r>
              <a:rPr lang="en-US" dirty="0" smtClean="0"/>
              <a:t>Do things that you enjoy or that make you feel good</a:t>
            </a:r>
          </a:p>
          <a:p>
            <a:r>
              <a:rPr lang="en-US" dirty="0" smtClean="0"/>
              <a:t>Do things you are good at</a:t>
            </a:r>
          </a:p>
          <a:p>
            <a:r>
              <a:rPr lang="en-US" dirty="0" smtClean="0"/>
              <a:t>Reward yourself for your successes</a:t>
            </a:r>
          </a:p>
          <a:p>
            <a:r>
              <a:rPr lang="en-US" dirty="0" smtClean="0"/>
              <a:t>Develop your talents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your own best friend-treat yourself well and do things that are good for you</a:t>
            </a:r>
          </a:p>
          <a:p>
            <a:r>
              <a:rPr lang="en-US" dirty="0" smtClean="0"/>
              <a:t>Make choices for yourself, and don’t let others make your choices for you</a:t>
            </a:r>
          </a:p>
          <a:p>
            <a:r>
              <a:rPr lang="en-US" dirty="0" smtClean="0"/>
              <a:t>Take responsibility for yourself, your choices, and your actions</a:t>
            </a:r>
          </a:p>
          <a:p>
            <a:r>
              <a:rPr lang="en-US" dirty="0" smtClean="0"/>
              <a:t>Always do what you believe is right</a:t>
            </a:r>
          </a:p>
          <a:p>
            <a:r>
              <a:rPr lang="en-US" dirty="0" smtClean="0"/>
              <a:t>Be true to yourself and your values</a:t>
            </a:r>
          </a:p>
          <a:p>
            <a:r>
              <a:rPr lang="en-US" dirty="0" smtClean="0"/>
              <a:t>Respect other people and treat them right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 goals and work to achieve them</a:t>
            </a:r>
          </a:p>
          <a:p>
            <a:r>
              <a:rPr lang="en-US" dirty="0" smtClean="0"/>
              <a:t>Celebrate life. Enjoy the moment, have fun in any situation you are involved in</a:t>
            </a:r>
          </a:p>
          <a:p>
            <a:r>
              <a:rPr lang="en-US" dirty="0" smtClean="0"/>
              <a:t>Be proactive. Be in charge of initiating things to happen</a:t>
            </a:r>
          </a:p>
          <a:p>
            <a:r>
              <a:rPr lang="en-US" dirty="0" smtClean="0"/>
              <a:t>Lower your expectations. Do not try to be perfect</a:t>
            </a:r>
          </a:p>
          <a:p>
            <a:r>
              <a:rPr lang="en-US" dirty="0" smtClean="0"/>
              <a:t>Use positive self-talk and positive thinking</a:t>
            </a:r>
          </a:p>
          <a:p>
            <a:r>
              <a:rPr lang="en-US" dirty="0" smtClean="0"/>
              <a:t>Recognize your importance. You are an important part of society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209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How to Enhance your self -esteem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Jentry</dc:creator>
  <cp:lastModifiedBy>jentry.johnson</cp:lastModifiedBy>
  <cp:revision>5</cp:revision>
  <dcterms:created xsi:type="dcterms:W3CDTF">2010-09-09T23:35:51Z</dcterms:created>
  <dcterms:modified xsi:type="dcterms:W3CDTF">2010-09-10T13:10:03Z</dcterms:modified>
</cp:coreProperties>
</file>